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62" r:id="rId4"/>
    <p:sldId id="283" r:id="rId5"/>
    <p:sldId id="308" r:id="rId6"/>
    <p:sldId id="309" r:id="rId7"/>
    <p:sldId id="318" r:id="rId8"/>
    <p:sldId id="319" r:id="rId9"/>
    <p:sldId id="290" r:id="rId10"/>
    <p:sldId id="293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0" r:id="rId19"/>
    <p:sldId id="264" r:id="rId20"/>
  </p:sldIdLst>
  <p:sldSz cx="12192000" cy="6858000"/>
  <p:notesSz cx="6858000" cy="9144000"/>
  <p:embeddedFontLst>
    <p:embeddedFont>
      <p:font typeface="경기천년제목 Light" panose="0202040302010102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8F0"/>
    <a:srgbClr val="F7F7F7"/>
    <a:srgbClr val="C4D4E2"/>
    <a:srgbClr val="C1E3E5"/>
    <a:srgbClr val="A3D1FF"/>
    <a:srgbClr val="89C4FF"/>
    <a:srgbClr val="D2C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202" autoAdjust="0"/>
  </p:normalViewPr>
  <p:slideViewPr>
    <p:cSldViewPr showGuides="1">
      <p:cViewPr varScale="1">
        <p:scale>
          <a:sx n="81" d="100"/>
          <a:sy n="81" d="100"/>
        </p:scale>
        <p:origin x="90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90311-0366-4959-B69A-64B45A1E409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1E62A-9020-4AF1-B93C-3E57A2DE5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6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4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45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50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52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4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83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3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29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7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2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4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38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8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1E62A-9020-4AF1-B93C-3E57A2DE57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49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738150" y="1679712"/>
            <a:ext cx="4715701" cy="3498577"/>
            <a:chOff x="2879812" y="1454885"/>
            <a:chExt cx="3536776" cy="3498577"/>
          </a:xfrm>
        </p:grpSpPr>
        <p:sp>
          <p:nvSpPr>
            <p:cNvPr id="10" name="타원 9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212" y="1569086"/>
              <a:ext cx="3384376" cy="3384376"/>
            </a:xfrm>
            <a:prstGeom prst="ellipse">
              <a:avLst/>
            </a:prstGeom>
            <a:noFill/>
            <a:ln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2" name="자유형 11"/>
          <p:cNvSpPr/>
          <p:nvPr userDrawn="1"/>
        </p:nvSpPr>
        <p:spPr>
          <a:xfrm>
            <a:off x="753037" y="4886636"/>
            <a:ext cx="2654665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자유형 13"/>
          <p:cNvSpPr/>
          <p:nvPr userDrawn="1"/>
        </p:nvSpPr>
        <p:spPr>
          <a:xfrm rot="10800000">
            <a:off x="8688289" y="548680"/>
            <a:ext cx="2654665" cy="1415552"/>
          </a:xfrm>
          <a:custGeom>
            <a:avLst/>
            <a:gdLst>
              <a:gd name="connsiteX0" fmla="*/ 0 w 3818965"/>
              <a:gd name="connsiteY0" fmla="*/ 0 h 2008094"/>
              <a:gd name="connsiteX1" fmla="*/ 0 w 3818965"/>
              <a:gd name="connsiteY1" fmla="*/ 2008094 h 2008094"/>
              <a:gd name="connsiteX2" fmla="*/ 3818965 w 3818965"/>
              <a:gd name="connsiteY2" fmla="*/ 2008094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8965" h="2008094">
                <a:moveTo>
                  <a:pt x="0" y="0"/>
                </a:moveTo>
                <a:lnTo>
                  <a:pt x="0" y="2008094"/>
                </a:lnTo>
                <a:lnTo>
                  <a:pt x="3818965" y="2008094"/>
                </a:lnTo>
              </a:path>
            </a:pathLst>
          </a:custGeom>
          <a:ln w="1905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10559665" y="6237312"/>
            <a:ext cx="90791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6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7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9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479376" y="330573"/>
            <a:ext cx="11233248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1079443" y="1196752"/>
            <a:ext cx="10033115" cy="0"/>
          </a:xfrm>
          <a:prstGeom prst="line">
            <a:avLst/>
          </a:prstGeom>
          <a:ln w="19050">
            <a:solidFill>
              <a:srgbClr val="C4D4E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988358" y="980728"/>
            <a:ext cx="559252" cy="390748"/>
            <a:chOff x="2879812" y="1182601"/>
            <a:chExt cx="3925161" cy="3656660"/>
          </a:xfrm>
        </p:grpSpPr>
        <p:sp>
          <p:nvSpPr>
            <p:cNvPr id="23" name="타원 22"/>
            <p:cNvSpPr/>
            <p:nvPr/>
          </p:nvSpPr>
          <p:spPr>
            <a:xfrm>
              <a:off x="2879812" y="1454885"/>
              <a:ext cx="3384376" cy="3384376"/>
            </a:xfrm>
            <a:prstGeom prst="ellipse">
              <a:avLst/>
            </a:prstGeom>
            <a:solidFill>
              <a:srgbClr val="E0E8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3420599" y="1182601"/>
              <a:ext cx="3384374" cy="3384367"/>
            </a:xfrm>
            <a:prstGeom prst="ellipse">
              <a:avLst/>
            </a:prstGeom>
            <a:noFill/>
            <a:ln w="12700">
              <a:solidFill>
                <a:srgbClr val="C4D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295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모서리가 둥근 직사각형 14"/>
          <p:cNvSpPr/>
          <p:nvPr userDrawn="1"/>
        </p:nvSpPr>
        <p:spPr>
          <a:xfrm>
            <a:off x="2423592" y="2574573"/>
            <a:ext cx="7344816" cy="7920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4448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1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3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순서도: 수동 입력 7"/>
          <p:cNvSpPr/>
          <p:nvPr userDrawn="1"/>
        </p:nvSpPr>
        <p:spPr>
          <a:xfrm>
            <a:off x="0" y="2276872"/>
            <a:ext cx="12192000" cy="4581128"/>
          </a:xfrm>
          <a:prstGeom prst="flowChartManualInput">
            <a:avLst/>
          </a:prstGeom>
          <a:solidFill>
            <a:srgbClr val="C1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479376" y="330573"/>
            <a:ext cx="11233248" cy="61968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E0E8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635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1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45033-E309-4E9B-9A2E-8F7F06767637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A9D8F-AA39-41D4-91D0-34121ED23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0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05023" y="2782669"/>
            <a:ext cx="3374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채팅 프로그램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60296" y="4941168"/>
            <a:ext cx="2052252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2017114553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김경숙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2018110124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최준영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0C6CF9-48CA-46E8-95A8-121BAAD09B6D}"/>
              </a:ext>
            </a:extLst>
          </p:cNvPr>
          <p:cNvSpPr txBox="1"/>
          <p:nvPr/>
        </p:nvSpPr>
        <p:spPr>
          <a:xfrm>
            <a:off x="4590975" y="3646177"/>
            <a:ext cx="3002746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2019-2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학기 시스템 프로그래밍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373068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실행 화면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52BA922-2A01-408E-8DDC-2A432B43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45" y="2364002"/>
            <a:ext cx="5490310" cy="36951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F0219-F921-4CE1-B54C-B34E992D99CE}"/>
              </a:ext>
            </a:extLst>
          </p:cNvPr>
          <p:cNvSpPr/>
          <p:nvPr/>
        </p:nvSpPr>
        <p:spPr>
          <a:xfrm>
            <a:off x="8237386" y="2780928"/>
            <a:ext cx="43204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4BD56E0-C217-477F-9110-D640376F9238}"/>
              </a:ext>
            </a:extLst>
          </p:cNvPr>
          <p:cNvCxnSpPr>
            <a:cxnSpLocks/>
            <a:stCxn id="12" idx="0"/>
            <a:endCxn id="17" idx="1"/>
          </p:cNvCxnSpPr>
          <p:nvPr/>
        </p:nvCxnSpPr>
        <p:spPr>
          <a:xfrm rot="5400000" flipH="1" flipV="1">
            <a:off x="8461508" y="2050090"/>
            <a:ext cx="722740" cy="73893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768195-1BC1-41D2-B390-D73923FDBC01}"/>
              </a:ext>
            </a:extLst>
          </p:cNvPr>
          <p:cNvSpPr txBox="1"/>
          <p:nvPr/>
        </p:nvSpPr>
        <p:spPr>
          <a:xfrm>
            <a:off x="9192347" y="1888911"/>
            <a:ext cx="122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Port </a:t>
            </a:r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88654-C7E2-4C2F-8D8F-F827B6A2C8E9}"/>
              </a:ext>
            </a:extLst>
          </p:cNvPr>
          <p:cNvSpPr txBox="1"/>
          <p:nvPr/>
        </p:nvSpPr>
        <p:spPr>
          <a:xfrm>
            <a:off x="8650678" y="6135627"/>
            <a:ext cx="311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gcc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server.c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–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lpthread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–o server</a:t>
            </a: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./server &lt;port&gt;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736F4B-775A-4EAF-81FB-F0A3FCC38F6F}"/>
              </a:ext>
            </a:extLst>
          </p:cNvPr>
          <p:cNvSpPr/>
          <p:nvPr/>
        </p:nvSpPr>
        <p:spPr>
          <a:xfrm>
            <a:off x="3350844" y="2950411"/>
            <a:ext cx="2745155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446CBA1-7D06-48D1-AB3A-F93A4DE2B7F2}"/>
              </a:ext>
            </a:extLst>
          </p:cNvPr>
          <p:cNvCxnSpPr>
            <a:cxnSpLocks/>
            <a:stCxn id="21" idx="1"/>
            <a:endCxn id="25" idx="3"/>
          </p:cNvCxnSpPr>
          <p:nvPr/>
        </p:nvCxnSpPr>
        <p:spPr>
          <a:xfrm rot="10800000" flipV="1">
            <a:off x="2639614" y="3058422"/>
            <a:ext cx="711230" cy="63314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874F04-FBAA-42A9-BE1E-03762E38236F}"/>
              </a:ext>
            </a:extLst>
          </p:cNvPr>
          <p:cNvSpPr txBox="1"/>
          <p:nvPr/>
        </p:nvSpPr>
        <p:spPr>
          <a:xfrm>
            <a:off x="1721040" y="3522289"/>
            <a:ext cx="91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종료 조건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A13A16-137C-4EC5-9391-637A04DD677A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30304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실행 화면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88654-C7E2-4C2F-8D8F-F827B6A2C8E9}"/>
              </a:ext>
            </a:extLst>
          </p:cNvPr>
          <p:cNvSpPr txBox="1"/>
          <p:nvPr/>
        </p:nvSpPr>
        <p:spPr>
          <a:xfrm>
            <a:off x="8650678" y="6135627"/>
            <a:ext cx="311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gcc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client.c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–</a:t>
            </a:r>
            <a:r>
              <a:rPr lang="en-US" altLang="ko-KR" sz="16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lpthread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–o client</a:t>
            </a:r>
          </a:p>
          <a:p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./client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&lt;name&gt;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&lt;port&gt;</a:t>
            </a:r>
            <a:r>
              <a:rPr lang="ko-KR" altLang="en-US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6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&lt;IP&gt;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766162E3-7E11-4E87-8DB0-C227AF501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69" y="2371628"/>
            <a:ext cx="5488062" cy="3693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02C519-B308-4D82-B16F-9E28124BA854}"/>
              </a:ext>
            </a:extLst>
          </p:cNvPr>
          <p:cNvSpPr/>
          <p:nvPr/>
        </p:nvSpPr>
        <p:spPr>
          <a:xfrm>
            <a:off x="8237386" y="2790355"/>
            <a:ext cx="39443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27A8A1-CEEA-474C-B666-6D0786D156C1}"/>
              </a:ext>
            </a:extLst>
          </p:cNvPr>
          <p:cNvSpPr/>
          <p:nvPr/>
        </p:nvSpPr>
        <p:spPr>
          <a:xfrm>
            <a:off x="8670716" y="2790355"/>
            <a:ext cx="8958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3131E8-BBD0-4796-B43E-748329B31BB8}"/>
              </a:ext>
            </a:extLst>
          </p:cNvPr>
          <p:cNvSpPr/>
          <p:nvPr/>
        </p:nvSpPr>
        <p:spPr>
          <a:xfrm>
            <a:off x="3351968" y="2968964"/>
            <a:ext cx="1015839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9CF439C-C4B9-470C-8A4C-5BA10B54F2EB}"/>
              </a:ext>
            </a:extLst>
          </p:cNvPr>
          <p:cNvCxnSpPr>
            <a:cxnSpLocks/>
            <a:stCxn id="8" idx="0"/>
            <a:endCxn id="24" idx="1"/>
          </p:cNvCxnSpPr>
          <p:nvPr/>
        </p:nvCxnSpPr>
        <p:spPr>
          <a:xfrm rot="5400000" flipH="1" flipV="1">
            <a:off x="8430782" y="2172810"/>
            <a:ext cx="621369" cy="61372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637D1F-F181-4A4D-8A57-0421BC49CEC8}"/>
              </a:ext>
            </a:extLst>
          </p:cNvPr>
          <p:cNvSpPr txBox="1"/>
          <p:nvPr/>
        </p:nvSpPr>
        <p:spPr>
          <a:xfrm>
            <a:off x="9048328" y="1999709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 채팅 이름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5EE6F61-104A-465E-A8FC-E3EFDCC5C08A}"/>
              </a:ext>
            </a:extLst>
          </p:cNvPr>
          <p:cNvCxnSpPr>
            <a:cxnSpLocks/>
            <a:stCxn id="21" idx="1"/>
            <a:endCxn id="31" idx="3"/>
          </p:cNvCxnSpPr>
          <p:nvPr/>
        </p:nvCxnSpPr>
        <p:spPr>
          <a:xfrm flipH="1">
            <a:off x="2873170" y="3040964"/>
            <a:ext cx="4787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E249CB0-AA00-4672-9929-AFB4C7A773BE}"/>
              </a:ext>
            </a:extLst>
          </p:cNvPr>
          <p:cNvSpPr txBox="1"/>
          <p:nvPr/>
        </p:nvSpPr>
        <p:spPr>
          <a:xfrm>
            <a:off x="856946" y="287168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 </a:t>
            </a:r>
            <a:r>
              <a:rPr lang="en-US" altLang="ko-KR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Port </a:t>
            </a:r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번호</a:t>
            </a:r>
            <a:r>
              <a:rPr lang="en-US" altLang="ko-KR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IP </a:t>
            </a:r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F3DD43-D18A-4A33-8140-5D817AE18781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59B3F6-FF96-41DF-9A15-0AE3BEE65550}"/>
              </a:ext>
            </a:extLst>
          </p:cNvPr>
          <p:cNvSpPr/>
          <p:nvPr/>
        </p:nvSpPr>
        <p:spPr>
          <a:xfrm>
            <a:off x="3351966" y="3112964"/>
            <a:ext cx="2016223" cy="96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2439B38-29FD-4EC1-9B18-8DBBC6477EE7}"/>
              </a:ext>
            </a:extLst>
          </p:cNvPr>
          <p:cNvCxnSpPr>
            <a:cxnSpLocks/>
            <a:stCxn id="17" idx="1"/>
            <a:endCxn id="22" idx="3"/>
          </p:cNvCxnSpPr>
          <p:nvPr/>
        </p:nvCxnSpPr>
        <p:spPr>
          <a:xfrm rot="10800000" flipV="1">
            <a:off x="2873170" y="3595018"/>
            <a:ext cx="478796" cy="69833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BA851C0-94CB-4E62-8E3F-42FA745E4DF4}"/>
              </a:ext>
            </a:extLst>
          </p:cNvPr>
          <p:cNvSpPr txBox="1"/>
          <p:nvPr/>
        </p:nvSpPr>
        <p:spPr>
          <a:xfrm>
            <a:off x="856946" y="412407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대기화면 메뉴 목록</a:t>
            </a:r>
            <a:endParaRPr lang="ko-KR" altLang="en-US" sz="155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66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 접속 확인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FC1D6ED0-CA47-4B44-AF30-3032D3079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69" y="2364002"/>
            <a:ext cx="5488062" cy="3693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13A0F0-D4CE-439B-AEFA-998CB794166E}"/>
              </a:ext>
            </a:extLst>
          </p:cNvPr>
          <p:cNvSpPr/>
          <p:nvPr/>
        </p:nvSpPr>
        <p:spPr>
          <a:xfrm>
            <a:off x="3351969" y="3068960"/>
            <a:ext cx="1231863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FD519C1-870D-48BF-BAC0-E80A575C5E54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rot="10800000" flipV="1">
            <a:off x="2668801" y="3248979"/>
            <a:ext cx="683169" cy="68407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6A538C-0D75-48FB-A7D4-0AACF0670654}"/>
              </a:ext>
            </a:extLst>
          </p:cNvPr>
          <p:cNvSpPr txBox="1"/>
          <p:nvPr/>
        </p:nvSpPr>
        <p:spPr>
          <a:xfrm>
            <a:off x="940609" y="3640669"/>
            <a:ext cx="172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접속한 클라이언트 알려준다</a:t>
            </a:r>
            <a:r>
              <a:rPr lang="en-US" altLang="ko-KR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sz="155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DA60C-E760-401A-BECC-489E1955CF7A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23505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(4)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Create Room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2472A1C-7C50-442F-85E3-E9F1B699F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70" y="2364002"/>
            <a:ext cx="5488062" cy="3693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E6EE623-7DB6-430A-9FD8-70D0CE77600E}"/>
              </a:ext>
            </a:extLst>
          </p:cNvPr>
          <p:cNvSpPr/>
          <p:nvPr/>
        </p:nvSpPr>
        <p:spPr>
          <a:xfrm>
            <a:off x="3351970" y="4039364"/>
            <a:ext cx="2167966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463C2E-CA36-42D4-B70C-19848DDCD499}"/>
              </a:ext>
            </a:extLst>
          </p:cNvPr>
          <p:cNvSpPr/>
          <p:nvPr/>
        </p:nvSpPr>
        <p:spPr>
          <a:xfrm>
            <a:off x="3351970" y="4435364"/>
            <a:ext cx="2383990" cy="721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6EACCC-CDF4-4427-95F4-3F0EBDC04CAE}"/>
              </a:ext>
            </a:extLst>
          </p:cNvPr>
          <p:cNvCxnSpPr>
            <a:cxnSpLocks/>
            <a:stCxn id="8" idx="1"/>
            <a:endCxn id="17" idx="2"/>
          </p:cNvCxnSpPr>
          <p:nvPr/>
        </p:nvCxnSpPr>
        <p:spPr>
          <a:xfrm rot="10800000">
            <a:off x="2738864" y="3631090"/>
            <a:ext cx="613107" cy="60627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82B810-7FE0-4D8F-9C2B-94DD4885E0E8}"/>
              </a:ext>
            </a:extLst>
          </p:cNvPr>
          <p:cNvSpPr txBox="1"/>
          <p:nvPr/>
        </p:nvSpPr>
        <p:spPr>
          <a:xfrm>
            <a:off x="1991544" y="3046315"/>
            <a:ext cx="149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숫자 </a:t>
            </a:r>
            <a:r>
              <a:rPr lang="en-US" altLang="ko-KR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 </a:t>
            </a:r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 후 방 이름 입력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BF17757-8184-417B-A0D1-AF9FDFDA7E5A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 flipV="1">
            <a:off x="2706258" y="4796278"/>
            <a:ext cx="645712" cy="54882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BCD995-9023-4960-A192-A8A79500D914}"/>
              </a:ext>
            </a:extLst>
          </p:cNvPr>
          <p:cNvSpPr txBox="1"/>
          <p:nvPr/>
        </p:nvSpPr>
        <p:spPr>
          <a:xfrm>
            <a:off x="1482122" y="517582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 메뉴 출력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0E1ADD-44AA-4490-9B9A-1AAE3A455217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388873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(5)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List, Info Room</a:t>
            </a: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57B6A9D7-3D9A-4650-A6E6-F8FE78ED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70" y="2364002"/>
            <a:ext cx="5488062" cy="3693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1B14BD-C4B6-4F61-A75D-79B211E53914}"/>
              </a:ext>
            </a:extLst>
          </p:cNvPr>
          <p:cNvSpPr/>
          <p:nvPr/>
        </p:nvSpPr>
        <p:spPr>
          <a:xfrm>
            <a:off x="3351970" y="4033345"/>
            <a:ext cx="1519894" cy="54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AE7430-3993-4A1D-86B2-3661556944C5}"/>
              </a:ext>
            </a:extLst>
          </p:cNvPr>
          <p:cNvSpPr/>
          <p:nvPr/>
        </p:nvSpPr>
        <p:spPr>
          <a:xfrm>
            <a:off x="3360396" y="4573344"/>
            <a:ext cx="2375564" cy="871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72C6724-1006-4401-9E10-398B29B566D0}"/>
              </a:ext>
            </a:extLst>
          </p:cNvPr>
          <p:cNvCxnSpPr>
            <a:cxnSpLocks/>
            <a:stCxn id="7" idx="1"/>
            <a:endCxn id="12" idx="2"/>
          </p:cNvCxnSpPr>
          <p:nvPr/>
        </p:nvCxnSpPr>
        <p:spPr>
          <a:xfrm rot="10800000">
            <a:off x="2624186" y="3689429"/>
            <a:ext cx="727784" cy="61391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F2206D-9819-45AE-A542-64DFFFAE9F9D}"/>
              </a:ext>
            </a:extLst>
          </p:cNvPr>
          <p:cNvSpPr txBox="1"/>
          <p:nvPr/>
        </p:nvSpPr>
        <p:spPr>
          <a:xfrm>
            <a:off x="1832098" y="310465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현재 생성된 방의 목록과 개수 출력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255E35D-7076-4941-A9F8-AC1BDAC8FC1C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rot="10800000" flipV="1">
            <a:off x="2775108" y="5009283"/>
            <a:ext cx="585288" cy="55904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307A3D-E82F-4B60-B24C-5CAA772BCB84}"/>
              </a:ext>
            </a:extLst>
          </p:cNvPr>
          <p:cNvSpPr txBox="1"/>
          <p:nvPr/>
        </p:nvSpPr>
        <p:spPr>
          <a:xfrm>
            <a:off x="911424" y="5152834"/>
            <a:ext cx="186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 이름을 입력하면 </a:t>
            </a:r>
            <a:endParaRPr lang="en-US" altLang="ko-KR" sz="155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방에 있는 </a:t>
            </a:r>
            <a:endParaRPr lang="en-US" altLang="ko-KR" sz="155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 정보 출력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C6E748-0BE5-43F6-ADE4-64DDD95F8179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301426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A27562A-6706-4C06-A8DB-A2A0C1B9B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83" y="2364002"/>
            <a:ext cx="5488062" cy="369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(6)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Enter Room, Chat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1B14BD-C4B6-4F61-A75D-79B211E53914}"/>
              </a:ext>
            </a:extLst>
          </p:cNvPr>
          <p:cNvSpPr/>
          <p:nvPr/>
        </p:nvSpPr>
        <p:spPr>
          <a:xfrm>
            <a:off x="3356183" y="2834654"/>
            <a:ext cx="1519894" cy="39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AE7430-3993-4A1D-86B2-3661556944C5}"/>
              </a:ext>
            </a:extLst>
          </p:cNvPr>
          <p:cNvSpPr/>
          <p:nvPr/>
        </p:nvSpPr>
        <p:spPr>
          <a:xfrm>
            <a:off x="3356183" y="3897799"/>
            <a:ext cx="2375564" cy="68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2206D-9819-45AE-A542-64DFFFAE9F9D}"/>
              </a:ext>
            </a:extLst>
          </p:cNvPr>
          <p:cNvSpPr txBox="1"/>
          <p:nvPr/>
        </p:nvSpPr>
        <p:spPr>
          <a:xfrm>
            <a:off x="1255213" y="2861870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입력한 방에 입장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07A3D-E82F-4B60-B24C-5CAA772BCB84}"/>
              </a:ext>
            </a:extLst>
          </p:cNvPr>
          <p:cNvSpPr txBox="1"/>
          <p:nvPr/>
        </p:nvSpPr>
        <p:spPr>
          <a:xfrm>
            <a:off x="975705" y="3947075"/>
            <a:ext cx="186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방에 있는 모든 클라이언트 출력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9453F1-B3ED-4E4B-B0E5-A9E9527F10D1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 flipV="1">
            <a:off x="2839389" y="3031147"/>
            <a:ext cx="516794" cy="15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98C1CA-A746-448A-8D66-3B13CCBF1915}"/>
              </a:ext>
            </a:extLst>
          </p:cNvPr>
          <p:cNvSpPr/>
          <p:nvPr/>
        </p:nvSpPr>
        <p:spPr>
          <a:xfrm>
            <a:off x="3356183" y="4581128"/>
            <a:ext cx="1659697" cy="68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A86A1A-D82F-4D7A-BD16-A18B240572F5}"/>
              </a:ext>
            </a:extLst>
          </p:cNvPr>
          <p:cNvSpPr/>
          <p:nvPr/>
        </p:nvSpPr>
        <p:spPr>
          <a:xfrm>
            <a:off x="3356183" y="5331232"/>
            <a:ext cx="1659697" cy="68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8F15583-D38A-470D-A09D-48E18F61CF7C}"/>
              </a:ext>
            </a:extLst>
          </p:cNvPr>
          <p:cNvCxnSpPr>
            <a:cxnSpLocks/>
            <a:stCxn id="19" idx="1"/>
            <a:endCxn id="25" idx="3"/>
          </p:cNvCxnSpPr>
          <p:nvPr/>
        </p:nvCxnSpPr>
        <p:spPr>
          <a:xfrm flipH="1" flipV="1">
            <a:off x="2839389" y="4239463"/>
            <a:ext cx="51679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0AF1FF4-BEC7-47FC-9F48-18A275B58E2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825875" y="4922793"/>
            <a:ext cx="5303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9B4C049-AC81-440A-B49A-BBA8C4F62D21}"/>
              </a:ext>
            </a:extLst>
          </p:cNvPr>
          <p:cNvSpPr txBox="1"/>
          <p:nvPr/>
        </p:nvSpPr>
        <p:spPr>
          <a:xfrm>
            <a:off x="975705" y="4630404"/>
            <a:ext cx="1863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채팅방에서 사용할 수 있는 메뉴 출력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BDC0EEF8-7562-4AF2-A8D7-2BE0BFE226E5}"/>
              </a:ext>
            </a:extLst>
          </p:cNvPr>
          <p:cNvCxnSpPr>
            <a:cxnSpLocks/>
            <a:stCxn id="29" idx="2"/>
            <a:endCxn id="42" idx="1"/>
          </p:cNvCxnSpPr>
          <p:nvPr/>
        </p:nvCxnSpPr>
        <p:spPr>
          <a:xfrm rot="16200000" flipH="1">
            <a:off x="4224330" y="5976262"/>
            <a:ext cx="438775" cy="5153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3831F4-A82E-4B1F-8A8C-F4A3A51C828D}"/>
              </a:ext>
            </a:extLst>
          </p:cNvPr>
          <p:cNvSpPr txBox="1"/>
          <p:nvPr/>
        </p:nvSpPr>
        <p:spPr>
          <a:xfrm>
            <a:off x="4701403" y="6284059"/>
            <a:ext cx="628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52883D-4E99-4CA0-9972-5780CB1AA6CC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73667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067648A9-76C4-4B65-B487-48189A08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99" y="2364002"/>
            <a:ext cx="5488062" cy="369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(7)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클라이언트가 한 일을 확인할 수 있다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5BAD3-F4C2-4808-A218-C60DADFC3EB3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103677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6432BE-BDF1-46FC-8ED6-D74353C33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27DE8E-6CDE-4B19-8925-F4765CDEAA9A}"/>
              </a:ext>
            </a:extLst>
          </p:cNvPr>
          <p:cNvSpPr txBox="1"/>
          <p:nvPr/>
        </p:nvSpPr>
        <p:spPr>
          <a:xfrm>
            <a:off x="1865058" y="1782304"/>
            <a:ext cx="84249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(8)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채팅방에서 나가기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종료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C4814D4-599D-4C67-8999-487430890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99" y="2364002"/>
            <a:ext cx="5488062" cy="36936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54C867-614C-4B2F-A7C1-FD790CE8DB71}"/>
              </a:ext>
            </a:extLst>
          </p:cNvPr>
          <p:cNvSpPr/>
          <p:nvPr/>
        </p:nvSpPr>
        <p:spPr>
          <a:xfrm>
            <a:off x="3355099" y="4437112"/>
            <a:ext cx="364637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27E1C2-24CC-4077-BECC-AFCB24071486}"/>
              </a:ext>
            </a:extLst>
          </p:cNvPr>
          <p:cNvSpPr/>
          <p:nvPr/>
        </p:nvSpPr>
        <p:spPr>
          <a:xfrm>
            <a:off x="3355099" y="5805264"/>
            <a:ext cx="220622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6FCF49A-6500-4CB9-B16D-702960278640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rot="10800000">
            <a:off x="2878803" y="4071802"/>
            <a:ext cx="476296" cy="43731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AB8273-F702-40AF-8911-1831D8E350D0}"/>
              </a:ext>
            </a:extLst>
          </p:cNvPr>
          <p:cNvSpPr txBox="1"/>
          <p:nvPr/>
        </p:nvSpPr>
        <p:spPr>
          <a:xfrm>
            <a:off x="1199456" y="3906371"/>
            <a:ext cx="1679347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채팅방에서 나가기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C7C9FF7-A4CB-4CE5-BC60-5832DD43731A}"/>
              </a:ext>
            </a:extLst>
          </p:cNvPr>
          <p:cNvCxnSpPr>
            <a:cxnSpLocks/>
            <a:stCxn id="16" idx="1"/>
            <a:endCxn id="26" idx="3"/>
          </p:cNvCxnSpPr>
          <p:nvPr/>
        </p:nvCxnSpPr>
        <p:spPr>
          <a:xfrm flipH="1">
            <a:off x="2878803" y="5877272"/>
            <a:ext cx="4762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FF3366-C1F8-465E-8DE8-3721D2680791}"/>
              </a:ext>
            </a:extLst>
          </p:cNvPr>
          <p:cNvSpPr txBox="1"/>
          <p:nvPr/>
        </p:nvSpPr>
        <p:spPr>
          <a:xfrm>
            <a:off x="1559497" y="5711842"/>
            <a:ext cx="1319306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프로그램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BCF5EF-7C5F-4236-B23C-2833D9F81401}"/>
              </a:ext>
            </a:extLst>
          </p:cNvPr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</p:spTree>
    <p:extLst>
      <p:ext uri="{BB962C8B-B14F-4D97-AF65-F5344CB8AC3E}">
        <p14:creationId xmlns:p14="http://schemas.microsoft.com/office/powerpoint/2010/main" val="276431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en-US" altLang="ko-KR" sz="3600" spc="-15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시연 동영상</a:t>
            </a:r>
          </a:p>
        </p:txBody>
      </p:sp>
      <p:pic>
        <p:nvPicPr>
          <p:cNvPr id="3" name="실행동영상">
            <a:hlinkClick r:id="" action="ppaction://media"/>
            <a:extLst>
              <a:ext uri="{FF2B5EF4-FFF2-40B4-BE49-F238E27FC236}">
                <a16:creationId xmlns:a16="http://schemas.microsoft.com/office/drawing/2014/main" id="{B94ED5F6-78FD-4614-BCAD-D131784F0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5570" y="1266587"/>
            <a:ext cx="7740860" cy="52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1667" y="2636913"/>
            <a:ext cx="402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들어주셔서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감사합니다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3897" y="3574758"/>
            <a:ext cx="1944207" cy="369332"/>
          </a:xfrm>
          <a:prstGeom prst="rect">
            <a:avLst/>
          </a:prstGeom>
          <a:solidFill>
            <a:srgbClr val="C4D4E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defRPr>
            </a:lvl1pPr>
          </a:lstStyle>
          <a:p>
            <a:r>
              <a:rPr lang="en-US" altLang="ko-KR" sz="18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8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18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74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C199E3-857B-454C-8156-AAD90BDCCA50}"/>
              </a:ext>
            </a:extLst>
          </p:cNvPr>
          <p:cNvSpPr txBox="1"/>
          <p:nvPr/>
        </p:nvSpPr>
        <p:spPr>
          <a:xfrm>
            <a:off x="1703512" y="573121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팀원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CC356-7845-4169-856B-D06FB504BAF1}"/>
              </a:ext>
            </a:extLst>
          </p:cNvPr>
          <p:cNvSpPr txBox="1"/>
          <p:nvPr/>
        </p:nvSpPr>
        <p:spPr>
          <a:xfrm>
            <a:off x="2323503" y="4203589"/>
            <a:ext cx="16898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최준영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컴퓨터학부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18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1E517-8C1F-4C54-88B3-52040089433A}"/>
              </a:ext>
            </a:extLst>
          </p:cNvPr>
          <p:cNvSpPr txBox="1"/>
          <p:nvPr/>
        </p:nvSpPr>
        <p:spPr>
          <a:xfrm>
            <a:off x="7109155" y="4203588"/>
            <a:ext cx="16770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김경숙</a:t>
            </a:r>
            <a:b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컴퓨터학부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학번</a:t>
            </a:r>
          </a:p>
        </p:txBody>
      </p:sp>
      <p:sp>
        <p:nvSpPr>
          <p:cNvPr id="13" name="자유형 3">
            <a:extLst>
              <a:ext uri="{FF2B5EF4-FFF2-40B4-BE49-F238E27FC236}">
                <a16:creationId xmlns:a16="http://schemas.microsoft.com/office/drawing/2014/main" id="{319840EF-DAA4-40B9-918B-E4B62A7A3C4A}"/>
              </a:ext>
            </a:extLst>
          </p:cNvPr>
          <p:cNvSpPr/>
          <p:nvPr/>
        </p:nvSpPr>
        <p:spPr>
          <a:xfrm>
            <a:off x="2038702" y="1577766"/>
            <a:ext cx="150876" cy="141732"/>
          </a:xfrm>
          <a:custGeom>
            <a:avLst/>
            <a:gdLst>
              <a:gd name="connsiteX0" fmla="*/ 0 w 150876"/>
              <a:gd name="connsiteY0" fmla="*/ 77724 h 141732"/>
              <a:gd name="connsiteX1" fmla="*/ 59436 w 150876"/>
              <a:gd name="connsiteY1" fmla="*/ 141732 h 141732"/>
              <a:gd name="connsiteX2" fmla="*/ 150876 w 150876"/>
              <a:gd name="connsiteY2" fmla="*/ 0 h 14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76" h="141732">
                <a:moveTo>
                  <a:pt x="0" y="77724"/>
                </a:moveTo>
                <a:lnTo>
                  <a:pt x="59436" y="141732"/>
                </a:lnTo>
                <a:lnTo>
                  <a:pt x="150876" y="0"/>
                </a:lnTo>
              </a:path>
            </a:pathLst>
          </a:custGeom>
          <a:ln w="38100" cap="rnd">
            <a:solidFill>
              <a:srgbClr val="C4D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3CDBD-33E2-4472-BA6C-7B56EFD574A5}"/>
              </a:ext>
            </a:extLst>
          </p:cNvPr>
          <p:cNvSpPr txBox="1"/>
          <p:nvPr/>
        </p:nvSpPr>
        <p:spPr>
          <a:xfrm>
            <a:off x="2301577" y="1417801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팀장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자유형 3">
            <a:extLst>
              <a:ext uri="{FF2B5EF4-FFF2-40B4-BE49-F238E27FC236}">
                <a16:creationId xmlns:a16="http://schemas.microsoft.com/office/drawing/2014/main" id="{521F4F58-0DE2-4E75-B983-700E7677746A}"/>
              </a:ext>
            </a:extLst>
          </p:cNvPr>
          <p:cNvSpPr/>
          <p:nvPr/>
        </p:nvSpPr>
        <p:spPr>
          <a:xfrm>
            <a:off x="6847764" y="1572742"/>
            <a:ext cx="150876" cy="141732"/>
          </a:xfrm>
          <a:custGeom>
            <a:avLst/>
            <a:gdLst>
              <a:gd name="connsiteX0" fmla="*/ 0 w 150876"/>
              <a:gd name="connsiteY0" fmla="*/ 77724 h 141732"/>
              <a:gd name="connsiteX1" fmla="*/ 59436 w 150876"/>
              <a:gd name="connsiteY1" fmla="*/ 141732 h 141732"/>
              <a:gd name="connsiteX2" fmla="*/ 150876 w 150876"/>
              <a:gd name="connsiteY2" fmla="*/ 0 h 14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76" h="141732">
                <a:moveTo>
                  <a:pt x="0" y="77724"/>
                </a:moveTo>
                <a:lnTo>
                  <a:pt x="59436" y="141732"/>
                </a:lnTo>
                <a:lnTo>
                  <a:pt x="150876" y="0"/>
                </a:lnTo>
              </a:path>
            </a:pathLst>
          </a:custGeom>
          <a:ln w="38100" cap="rnd">
            <a:solidFill>
              <a:srgbClr val="C4D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C5CCF-2F1F-405C-B3DD-BE607016C1FC}"/>
              </a:ext>
            </a:extLst>
          </p:cNvPr>
          <p:cNvSpPr txBox="1"/>
          <p:nvPr/>
        </p:nvSpPr>
        <p:spPr>
          <a:xfrm>
            <a:off x="7080708" y="141277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팀원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F5873E1-6DF4-43BB-8168-F995D2EE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708" y="2239155"/>
            <a:ext cx="1733957" cy="16079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214A4D-228B-4BC6-8DFB-5B902AD7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577" y="2239155"/>
            <a:ext cx="1733957" cy="1607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D7567-F2F4-4F89-84AD-315C20507007}"/>
              </a:ext>
            </a:extLst>
          </p:cNvPr>
          <p:cNvSpPr txBox="1"/>
          <p:nvPr/>
        </p:nvSpPr>
        <p:spPr>
          <a:xfrm>
            <a:off x="2187102" y="4858371"/>
            <a:ext cx="2248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Client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Client handle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보고서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9E845-65C1-4E24-806C-F73A4976F0DC}"/>
              </a:ext>
            </a:extLst>
          </p:cNvPr>
          <p:cNvSpPr txBox="1"/>
          <p:nvPr/>
        </p:nvSpPr>
        <p:spPr>
          <a:xfrm>
            <a:off x="6923202" y="4858371"/>
            <a:ext cx="2121696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Server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기능 구현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PPT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작성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2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1798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Contents</a:t>
            </a:r>
            <a:endParaRPr lang="ko-KR" altLang="en-US" sz="36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8618-C7DD-4C29-9729-5F9CD1C88935}"/>
              </a:ext>
            </a:extLst>
          </p:cNvPr>
          <p:cNvSpPr txBox="1"/>
          <p:nvPr/>
        </p:nvSpPr>
        <p:spPr>
          <a:xfrm>
            <a:off x="1487488" y="1517473"/>
            <a:ext cx="7272808" cy="224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프로젝트 주제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프로젝트 개요 및 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프로젝트 구현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시연 동영상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2927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F3E50-92A5-4C15-8C82-ACE1557D4154}"/>
              </a:ext>
            </a:extLst>
          </p:cNvPr>
          <p:cNvSpPr txBox="1"/>
          <p:nvPr/>
        </p:nvSpPr>
        <p:spPr>
          <a:xfrm>
            <a:off x="1559496" y="1412776"/>
            <a:ext cx="9577064" cy="100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   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Socket, Thread, Mutex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커널에서 제공하는 다양한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System Call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여러 사용자들이 사용할 수 있는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다중 채팅 프로그램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만들고자 한다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</p:txBody>
      </p:sp>
      <p:sp>
        <p:nvSpPr>
          <p:cNvPr id="6" name="자유형 3">
            <a:extLst>
              <a:ext uri="{FF2B5EF4-FFF2-40B4-BE49-F238E27FC236}">
                <a16:creationId xmlns:a16="http://schemas.microsoft.com/office/drawing/2014/main" id="{B8984B90-9166-4685-A7D2-6D9ED7BE4A78}"/>
              </a:ext>
            </a:extLst>
          </p:cNvPr>
          <p:cNvSpPr/>
          <p:nvPr/>
        </p:nvSpPr>
        <p:spPr>
          <a:xfrm>
            <a:off x="1766610" y="1700808"/>
            <a:ext cx="150876" cy="141732"/>
          </a:xfrm>
          <a:custGeom>
            <a:avLst/>
            <a:gdLst>
              <a:gd name="connsiteX0" fmla="*/ 0 w 150876"/>
              <a:gd name="connsiteY0" fmla="*/ 77724 h 141732"/>
              <a:gd name="connsiteX1" fmla="*/ 59436 w 150876"/>
              <a:gd name="connsiteY1" fmla="*/ 141732 h 141732"/>
              <a:gd name="connsiteX2" fmla="*/ 150876 w 150876"/>
              <a:gd name="connsiteY2" fmla="*/ 0 h 141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76" h="141732">
                <a:moveTo>
                  <a:pt x="0" y="77724"/>
                </a:moveTo>
                <a:lnTo>
                  <a:pt x="59436" y="141732"/>
                </a:lnTo>
                <a:lnTo>
                  <a:pt x="150876" y="0"/>
                </a:lnTo>
              </a:path>
            </a:pathLst>
          </a:custGeom>
          <a:ln w="38100" cap="rnd">
            <a:solidFill>
              <a:srgbClr val="C4D4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12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개요 및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개요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3A6A0-81FC-4E9E-9801-B2C1F1089379}"/>
              </a:ext>
            </a:extLst>
          </p:cNvPr>
          <p:cNvSpPr txBox="1"/>
          <p:nvPr/>
        </p:nvSpPr>
        <p:spPr>
          <a:xfrm>
            <a:off x="1865058" y="1850458"/>
            <a:ext cx="9433048" cy="170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Socket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사용해서 서버와 클라이언트 간의 통신이 이루어진다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서버에서 클라이언트에게 채팅을 위한 다양한 기능을 제공한다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클라이언트는 다른 클라이언트와 채팅 할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서버에서 클라이언트가 선택한 메뉴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입력한 대화 등을 알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C735DA-DEAE-4F8E-8B9B-13CBAEAF748E}"/>
              </a:ext>
            </a:extLst>
          </p:cNvPr>
          <p:cNvGrpSpPr/>
          <p:nvPr/>
        </p:nvGrpSpPr>
        <p:grpSpPr>
          <a:xfrm>
            <a:off x="2999656" y="3933056"/>
            <a:ext cx="5966487" cy="2375379"/>
            <a:chOff x="2999656" y="3727209"/>
            <a:chExt cx="5966487" cy="237537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814076-73B5-4E1D-A6BF-034F5037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656" y="3727210"/>
              <a:ext cx="1862031" cy="186203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17D288-B0E1-4AC9-8ED6-A7CAACAF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112" y="3727209"/>
              <a:ext cx="1862031" cy="1862031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856BDFC-78FC-448B-8CC0-2D14DA21FC7B}"/>
                </a:ext>
              </a:extLst>
            </p:cNvPr>
            <p:cNvCxnSpPr/>
            <p:nvPr/>
          </p:nvCxnSpPr>
          <p:spPr>
            <a:xfrm>
              <a:off x="5015880" y="4221088"/>
              <a:ext cx="1944216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C1C0EC8-82BD-45CD-B3BA-EA02D326A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5994" y="4725144"/>
              <a:ext cx="1944216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64E5FF-692E-4383-AA35-77ED3EE6877F}"/>
                </a:ext>
              </a:extLst>
            </p:cNvPr>
            <p:cNvSpPr txBox="1"/>
            <p:nvPr/>
          </p:nvSpPr>
          <p:spPr>
            <a:xfrm>
              <a:off x="3138583" y="573325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Server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142D33-9AED-4A1E-8E37-01C34FD69B30}"/>
                </a:ext>
              </a:extLst>
            </p:cNvPr>
            <p:cNvSpPr txBox="1"/>
            <p:nvPr/>
          </p:nvSpPr>
          <p:spPr>
            <a:xfrm>
              <a:off x="5146014" y="427769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Socket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69A8D0-28C4-42EA-9889-4533C696E9C9}"/>
                </a:ext>
              </a:extLst>
            </p:cNvPr>
            <p:cNvSpPr txBox="1"/>
            <p:nvPr/>
          </p:nvSpPr>
          <p:spPr>
            <a:xfrm>
              <a:off x="7243039" y="573325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Client</a:t>
              </a:r>
              <a:endPara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92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개요 및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설계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3D87-260D-42FD-BC52-CBACC2C363A7}"/>
              </a:ext>
            </a:extLst>
          </p:cNvPr>
          <p:cNvSpPr txBox="1"/>
          <p:nvPr/>
        </p:nvSpPr>
        <p:spPr>
          <a:xfrm>
            <a:off x="1578166" y="1899766"/>
            <a:ext cx="9433048" cy="175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 UI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Linux terminal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command line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 동작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클라이언트의 동작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Command line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입력을 통해 서버가 제공하는 서비스 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78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개요 및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설계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3D87-260D-42FD-BC52-CBACC2C363A7}"/>
              </a:ext>
            </a:extLst>
          </p:cNvPr>
          <p:cNvSpPr txBox="1"/>
          <p:nvPr/>
        </p:nvSpPr>
        <p:spPr>
          <a:xfrm>
            <a:off x="1578166" y="1899766"/>
            <a:ext cx="9433048" cy="304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시스템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Socket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클라이언트에게 서비스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Thread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사용해서 각각 서버와 클라이언트를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 배열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access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Mutex lock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대기화면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생성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목록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도움말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내 사용자 목록 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도움말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 간 대화 이루어짐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90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개요 및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설계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3D87-260D-42FD-BC52-CBACC2C363A7}"/>
              </a:ext>
            </a:extLst>
          </p:cNvPr>
          <p:cNvSpPr txBox="1"/>
          <p:nvPr/>
        </p:nvSpPr>
        <p:spPr>
          <a:xfrm>
            <a:off x="1578166" y="1899766"/>
            <a:ext cx="9433048" cy="221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시스템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클라이언트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실행 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입력받은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번호와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주소를 사용해서 서버에 접속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(127.0.0.1)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Socket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서버에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message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요청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채팅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경기천년제목 Light" panose="02020403020101020101" pitchFamily="18" charset="-127"/>
              <a:buChar char="-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Thread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사용해서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message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송수신 각각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94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42654" y="573121"/>
            <a:ext cx="290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프로젝트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0A167-2E17-4B32-9C6B-4FE23008E7E9}"/>
              </a:ext>
            </a:extLst>
          </p:cNvPr>
          <p:cNvSpPr txBox="1"/>
          <p:nvPr/>
        </p:nvSpPr>
        <p:spPr>
          <a:xfrm>
            <a:off x="1559497" y="1268760"/>
            <a:ext cx="7560839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363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Project Management Tool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87F4E68-CF7E-47E4-BB0F-21EEBF2F4BFA}"/>
              </a:ext>
            </a:extLst>
          </p:cNvPr>
          <p:cNvSpPr/>
          <p:nvPr/>
        </p:nvSpPr>
        <p:spPr>
          <a:xfrm>
            <a:off x="1577026" y="1482123"/>
            <a:ext cx="288032" cy="288032"/>
          </a:xfrm>
          <a:prstGeom prst="ellipse">
            <a:avLst/>
          </a:prstGeom>
          <a:solidFill>
            <a:srgbClr val="C4D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E77DD34-68B3-4536-B7C6-D03E700FF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73487"/>
              </p:ext>
            </p:extLst>
          </p:nvPr>
        </p:nvGraphicFramePr>
        <p:xfrm>
          <a:off x="2063552" y="2132856"/>
          <a:ext cx="8352927" cy="2673455"/>
        </p:xfrm>
        <a:graphic>
          <a:graphicData uri="http://schemas.openxmlformats.org/drawingml/2006/table">
            <a:tbl>
              <a:tblPr/>
              <a:tblGrid>
                <a:gridCol w="1368151">
                  <a:extLst>
                    <a:ext uri="{9D8B030D-6E8A-4147-A177-3AD203B41FA5}">
                      <a16:colId xmlns:a16="http://schemas.microsoft.com/office/drawing/2014/main" val="3035081606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1364870746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1477943752"/>
                    </a:ext>
                  </a:extLst>
                </a:gridCol>
              </a:tblGrid>
              <a:tr h="85661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Project Management</a:t>
                      </a:r>
                      <a:endParaRPr 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8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Github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코드 공유 및 관리</a:t>
                      </a:r>
                      <a:endParaRPr lang="ko-KR" alt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673298"/>
                  </a:ext>
                </a:extLst>
              </a:tr>
              <a:tr h="960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VS</a:t>
                      </a:r>
                      <a:r>
                        <a:rPr lang="ko-KR" altLang="en-US" sz="16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Code</a:t>
                      </a:r>
                      <a:endParaRPr 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코드 작성</a:t>
                      </a:r>
                      <a:endParaRPr lang="ko-KR" alt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디버깅 기능 활용</a:t>
                      </a:r>
                      <a:endParaRPr lang="ko-KR" alt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698197"/>
                  </a:ext>
                </a:extLst>
              </a:tr>
              <a:tr h="8566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PuTTY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아마존 </a:t>
                      </a: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AWS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서버 사용</a:t>
                      </a:r>
                      <a:endParaRPr lang="ko-KR" alt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 </a:t>
                      </a:r>
                      <a:r>
                        <a:rPr lang="ko-KR" altLang="en-US" sz="1600" kern="1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윈도우에서 리눅스 환경을 사용하기 위함</a:t>
                      </a:r>
                      <a:endParaRPr lang="ko-KR" altLang="en-US" sz="16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712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99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6669</TotalTime>
  <Words>552</Words>
  <Application>Microsoft Office PowerPoint</Application>
  <PresentationFormat>와이드스크린</PresentationFormat>
  <Paragraphs>144</Paragraphs>
  <Slides>19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맑은 고딕</vt:lpstr>
      <vt:lpstr>경기천년제목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김 경숙</cp:lastModifiedBy>
  <cp:revision>272</cp:revision>
  <dcterms:created xsi:type="dcterms:W3CDTF">2018-08-08T00:11:21Z</dcterms:created>
  <dcterms:modified xsi:type="dcterms:W3CDTF">2019-12-08T10:31:32Z</dcterms:modified>
</cp:coreProperties>
</file>